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789BA1-06DB-490D-A7D2-84BE7D25C4BA}">
  <a:tblStyle styleId="{B7789BA1-06DB-490D-A7D2-84BE7D25C4B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0da5006bf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50da5006bf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 descr="http://www.nandos.ca/sites/all/modules/nandos_at_home_products/periome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00" y="1426850"/>
            <a:ext cx="2131875" cy="3594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0" name="Google Shape;130;p25"/>
          <p:cNvGraphicFramePr/>
          <p:nvPr>
            <p:extLst>
              <p:ext uri="{D42A27DB-BD31-4B8C-83A1-F6EECF244321}">
                <p14:modId xmlns:p14="http://schemas.microsoft.com/office/powerpoint/2010/main" val="856818656"/>
              </p:ext>
            </p:extLst>
          </p:nvPr>
        </p:nvGraphicFramePr>
        <p:xfrm>
          <a:off x="2438362" y="1454334"/>
          <a:ext cx="6443025" cy="3386230"/>
        </p:xfrm>
        <a:graphic>
          <a:graphicData uri="http://schemas.openxmlformats.org/drawingml/2006/table">
            <a:tbl>
              <a:tblPr bandRow="1">
                <a:noFill/>
                <a:tableStyleId>{B7789BA1-06DB-490D-A7D2-84BE7D25C4BA}</a:tableStyleId>
              </a:tblPr>
              <a:tblGrid>
                <a:gridCol w="21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https://www.knowitallninja.com/</a:t>
                      </a:r>
                      <a:endParaRPr sz="1400" dirty="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sym typeface="Comic Sans MS"/>
                        </a:rPr>
                        <a:t>Read the content and watch the videos relating to the topic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https://www.knowitallninja.com/</a:t>
                      </a: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1" name="Google Shape;131;p25"/>
          <p:cNvSpPr txBox="1"/>
          <p:nvPr/>
        </p:nvSpPr>
        <p:spPr>
          <a:xfrm>
            <a:off x="2548729" y="610843"/>
            <a:ext cx="6360873" cy="697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Peri-ometer 4 task menu shows the level of challenge of each task ranging from extra mild to extra hot. All tasks should be completed during the term.</a:t>
            </a:r>
            <a:r>
              <a:rPr lang="en"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132" name="Google Shape;132;p25"/>
          <p:cNvSpPr/>
          <p:nvPr/>
        </p:nvSpPr>
        <p:spPr>
          <a:xfrm>
            <a:off x="1032933" y="175747"/>
            <a:ext cx="7226435" cy="3721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Away ‘Home Learning’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5"/>
          <p:cNvCxnSpPr/>
          <p:nvPr/>
        </p:nvCxnSpPr>
        <p:spPr>
          <a:xfrm>
            <a:off x="2571750" y="484000"/>
            <a:ext cx="4616100" cy="14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4" name="Google Shape;134;p25"/>
          <p:cNvCxnSpPr/>
          <p:nvPr/>
        </p:nvCxnSpPr>
        <p:spPr>
          <a:xfrm>
            <a:off x="2466553" y="14658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5" name="Google Shape;135;p25"/>
          <p:cNvCxnSpPr/>
          <p:nvPr/>
        </p:nvCxnSpPr>
        <p:spPr>
          <a:xfrm>
            <a:off x="2466553" y="316130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6" name="Google Shape;136;p25"/>
          <p:cNvCxnSpPr/>
          <p:nvPr/>
        </p:nvCxnSpPr>
        <p:spPr>
          <a:xfrm>
            <a:off x="2466553" y="4047126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7" name="Google Shape;137;p25"/>
          <p:cNvCxnSpPr/>
          <p:nvPr/>
        </p:nvCxnSpPr>
        <p:spPr>
          <a:xfrm>
            <a:off x="2466553" y="4935855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8" name="Google Shape;138;p25"/>
          <p:cNvCxnSpPr/>
          <p:nvPr/>
        </p:nvCxnSpPr>
        <p:spPr>
          <a:xfrm>
            <a:off x="2466553" y="23040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9" name="Google Shape;139;p25"/>
          <p:cNvCxnSpPr/>
          <p:nvPr/>
        </p:nvCxnSpPr>
        <p:spPr>
          <a:xfrm>
            <a:off x="8909602" y="1469936"/>
            <a:ext cx="0" cy="346591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0" name="Google Shape;140;p25"/>
          <p:cNvCxnSpPr/>
          <p:nvPr/>
        </p:nvCxnSpPr>
        <p:spPr>
          <a:xfrm>
            <a:off x="2466553" y="1465851"/>
            <a:ext cx="0" cy="348152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1" name="Google Shape;141;p25"/>
          <p:cNvCxnSpPr/>
          <p:nvPr/>
        </p:nvCxnSpPr>
        <p:spPr>
          <a:xfrm>
            <a:off x="6763302" y="1469936"/>
            <a:ext cx="0" cy="342491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2" name="Google Shape;142;p25"/>
          <p:cNvCxnSpPr/>
          <p:nvPr/>
        </p:nvCxnSpPr>
        <p:spPr>
          <a:xfrm>
            <a:off x="4629702" y="1503444"/>
            <a:ext cx="0" cy="339140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4" name="Google Shape;144;p25"/>
          <p:cNvSpPr txBox="1"/>
          <p:nvPr/>
        </p:nvSpPr>
        <p:spPr>
          <a:xfrm>
            <a:off x="4629702" y="3170826"/>
            <a:ext cx="21463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Comic Sans MS"/>
                <a:sym typeface="Comic Sans MS"/>
              </a:rPr>
              <a:t>Read the content and watch the videos relating to the topic </a:t>
            </a:r>
            <a:endParaRPr sz="1600" dirty="0"/>
          </a:p>
        </p:txBody>
      </p:sp>
      <p:sp>
        <p:nvSpPr>
          <p:cNvPr id="145" name="Google Shape;145;p25"/>
          <p:cNvSpPr txBox="1"/>
          <p:nvPr/>
        </p:nvSpPr>
        <p:spPr>
          <a:xfrm>
            <a:off x="2483402" y="3179352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100" dirty="0"/>
              <a:t>Log in to Know it All Ninja and complete the 4 quizzes on Forms of Notation  </a:t>
            </a:r>
          </a:p>
        </p:txBody>
      </p:sp>
      <p:sp>
        <p:nvSpPr>
          <p:cNvPr id="146" name="Google Shape;146;p25"/>
          <p:cNvSpPr txBox="1"/>
          <p:nvPr/>
        </p:nvSpPr>
        <p:spPr>
          <a:xfrm>
            <a:off x="6763302" y="4047126"/>
            <a:ext cx="2146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147" name="Google Shape;147;p25"/>
          <p:cNvSpPr txBox="1"/>
          <p:nvPr/>
        </p:nvSpPr>
        <p:spPr>
          <a:xfrm>
            <a:off x="4629702" y="4053659"/>
            <a:ext cx="2146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148" name="Google Shape;148;p25"/>
          <p:cNvSpPr txBox="1"/>
          <p:nvPr/>
        </p:nvSpPr>
        <p:spPr>
          <a:xfrm>
            <a:off x="2499276" y="4053659"/>
            <a:ext cx="2146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0" name="Google Shape;150;p25"/>
          <p:cNvSpPr txBox="1"/>
          <p:nvPr/>
        </p:nvSpPr>
        <p:spPr>
          <a:xfrm>
            <a:off x="6776002" y="1469936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bg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can use know it all ninja videos and PPTs to help with content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51" name="Google Shape;151;p25"/>
          <p:cNvSpPr txBox="1"/>
          <p:nvPr/>
        </p:nvSpPr>
        <p:spPr>
          <a:xfrm>
            <a:off x="4645576" y="2300933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the exam questions by watching the walk through videos for 2018 and 2020</a:t>
            </a:r>
            <a:endParaRPr dirty="0"/>
          </a:p>
        </p:txBody>
      </p:sp>
      <p:sp>
        <p:nvSpPr>
          <p:cNvPr id="152" name="Google Shape;152;p25"/>
          <p:cNvSpPr txBox="1"/>
          <p:nvPr/>
        </p:nvSpPr>
        <p:spPr>
          <a:xfrm>
            <a:off x="2466553" y="2307815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Watch the videos on Component 3 – Learning Aim A- D covering all the content in google classroom.  </a:t>
            </a:r>
            <a:endParaRPr dirty="0"/>
          </a:p>
        </p:txBody>
      </p:sp>
      <p:sp>
        <p:nvSpPr>
          <p:cNvPr id="153" name="Google Shape;153;p25"/>
          <p:cNvSpPr txBox="1"/>
          <p:nvPr/>
        </p:nvSpPr>
        <p:spPr>
          <a:xfrm>
            <a:off x="4645576" y="1480581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your answers to questions in a different colour font and use examples where appropriate</a:t>
            </a:r>
            <a:endParaRPr dirty="0"/>
          </a:p>
        </p:txBody>
      </p:sp>
      <p:sp>
        <p:nvSpPr>
          <p:cNvPr id="154" name="Google Shape;154;p25"/>
          <p:cNvSpPr txBox="1"/>
          <p:nvPr/>
        </p:nvSpPr>
        <p:spPr>
          <a:xfrm>
            <a:off x="2466553" y="1485343"/>
            <a:ext cx="21462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Answer the Component 3 revision questions – focussing on Learning A and B </a:t>
            </a:r>
            <a:endParaRPr dirty="0"/>
          </a:p>
        </p:txBody>
      </p:sp>
      <p:pic>
        <p:nvPicPr>
          <p:cNvPr id="155" name="Google Shape;15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46791" y="780801"/>
            <a:ext cx="497200" cy="699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820" y="48918"/>
            <a:ext cx="530398" cy="55783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/>
          <p:nvPr/>
        </p:nvSpPr>
        <p:spPr>
          <a:xfrm>
            <a:off x="44825" y="627662"/>
            <a:ext cx="2314200" cy="88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Term: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group: 11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BTEC DIT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 3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21460" y="69826"/>
            <a:ext cx="530398" cy="5578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FB0EDC-8F03-422F-8703-0DFA4977CD2C}"/>
              </a:ext>
            </a:extLst>
          </p:cNvPr>
          <p:cNvSpPr txBox="1"/>
          <p:nvPr/>
        </p:nvSpPr>
        <p:spPr>
          <a:xfrm>
            <a:off x="2530835" y="4060387"/>
            <a:ext cx="18995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Log in to Know it All Ninja and complete the 4 quizzes on Legal and Ethical.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198</Words>
  <Application>Microsoft Office PowerPoint</Application>
  <PresentationFormat>On-screen Show (16:9)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Davis</dc:creator>
  <cp:lastModifiedBy>N Davis</cp:lastModifiedBy>
  <cp:revision>7</cp:revision>
  <dcterms:modified xsi:type="dcterms:W3CDTF">2023-12-06T16:30:53Z</dcterms:modified>
</cp:coreProperties>
</file>